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5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8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3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8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4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5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1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0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86507-D63F-45BE-84F0-85421BE43682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5AEFA-FE9F-45F1-B17E-ACC54BEA2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2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1881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Операционная система: </a:t>
            </a: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назначение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, состав, загрузка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637" y="1844824"/>
            <a:ext cx="8666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1925" indent="-1431925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Цель работы: </a:t>
            </a:r>
            <a:r>
              <a:rPr lang="kk-KZ" sz="1600" dirty="0" smtClean="0">
                <a:latin typeface="Arial" pitchFamily="34" charset="0"/>
                <a:cs typeface="Arial" pitchFamily="34" charset="0"/>
              </a:rPr>
              <a:t>Ознакомится с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видами операционных систем их </a:t>
            </a:r>
            <a:r>
              <a:rPr lang="kk-KZ" sz="1600" dirty="0" smtClean="0">
                <a:latin typeface="Arial" pitchFamily="34" charset="0"/>
                <a:cs typeface="Arial" pitchFamily="34" charset="0"/>
              </a:rPr>
              <a:t>составом и </a:t>
            </a:r>
            <a:r>
              <a:rPr lang="kk-KZ" sz="1600" dirty="0">
                <a:latin typeface="Arial" pitchFamily="34" charset="0"/>
                <a:cs typeface="Arial" pitchFamily="34" charset="0"/>
              </a:rPr>
              <a:t>назначением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636912"/>
            <a:ext cx="69640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1969 году он написал игру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Space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Travel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которая не имела совершенно никакого успеха и перспектив развития у нее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 было.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Но это сильно сказано -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 было.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Взявшись за свое детище, Кен Томпсон стал модернизировать операционную систему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Multics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для работы игры. Позже операционная система получила название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Unics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(от названия операционной системы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Multics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), а еще позже - UNIX. 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Операционная система была написана с использованием языка программирования - ассемблер, не имела графического интерфейса, работала в режиме командной строки. Отличалась от предыдущей надежностью. Это качество сохранилось и до теперешних времен. В ней имелся командный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интерпретатор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BASH -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Bounre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Again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SHell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позволяющий работать в среде операционной системы. Немного позже Кен Томпсон и его соратники по созданию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Unix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стали продавать свою систему, как вполне устойчивый коммерческий проект. 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Одной из первых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операционных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систем для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9" y="2647492"/>
            <a:ext cx="1342027" cy="18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1527" y="2267580"/>
            <a:ext cx="28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История развития 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822" y="4508029"/>
            <a:ext cx="1810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Томпсон родился в Новом Орлеане, США. Получил степень бакалавра наук в 1965 году и магистра в 1966 в области электротехники и информатики в Калифорнийском университете в Беркли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116632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1.	Что такое операционная система?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это специальная программа, которая загружается при включении компьютера и управляет работой всех его устройств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набор правил и соглашений, по которым строиться диалог между пользователем и ПО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это программа, которая выполняет действия обслуживающего характера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удобный способ общения с компьютером</a:t>
            </a:r>
          </a:p>
          <a:p>
            <a:pPr marL="501650" indent="-228600">
              <a:buAutoNum type="alphaUcPeriod" startAt="5"/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управляет файловой системой, обеспечивает доступ к ней и обмен файлами между ПУ</a:t>
            </a:r>
          </a:p>
          <a:p>
            <a:pPr marL="273050">
              <a:tabLst>
                <a:tab pos="273050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2.	Виды ОС?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оконные, командные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однозадачные, многозадачные, сетевые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однофункциональные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многофункциональные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однопользовательские, многопользовательские, сетевые</a:t>
            </a:r>
          </a:p>
          <a:p>
            <a:pPr marL="501650" indent="-228600">
              <a:buAutoNum type="alphaUcPeriod" startAt="5"/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однозадачные, многозадачные</a:t>
            </a:r>
          </a:p>
          <a:p>
            <a:pPr marL="273050">
              <a:tabLst>
                <a:tab pos="273050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3.	Какая ОС относиться к однопользовательской?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Novel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Netware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Linux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MS DOS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Windows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01650" indent="-228600">
              <a:buAutoNum type="alphaUcPeriod" startAt="5"/>
              <a:tabLst>
                <a:tab pos="273050" algn="l"/>
              </a:tabLst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Unix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73050">
              <a:tabLst>
                <a:tab pos="273050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4.	Какая ОС относиться к многозадачной?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та которая, позволяет человеку заниматься в каждый момент на компьютере только одним делом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та в которой, каждый пользователь имеет доступ ко всей информации и, введя пароль, к личной информации, доступной только ему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операционная система, предназначенная для обеспечения работы вычислительной сети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та которая, позволяет запустить работу одновременно  нескольких программ</a:t>
            </a:r>
          </a:p>
          <a:p>
            <a:pPr marL="501650" indent="-228600">
              <a:buAutoNum type="alphaUcPeriod" startAt="5"/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та которая, позволяет человеку заниматься в каждый момент на компьютере только одним делом</a:t>
            </a:r>
          </a:p>
          <a:p>
            <a:pPr marL="273050">
              <a:tabLst>
                <a:tab pos="273050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5.	Укажите вид сетевых ОС?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Novel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Netware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Linux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MS DOS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Windows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E.	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Unix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895596" cy="18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8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90041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6.	Что такое интерфейс?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это специальная программа, которая загружается при включении компьютера и управляет работой всех его устройств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набор правил и соглашений, по которым строиться диалог между пользователем и ПО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это программа которая выполняет действия обслуживающего характера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удобный способ общения с компьютером</a:t>
            </a:r>
          </a:p>
          <a:p>
            <a:pPr marL="501650" indent="-228600">
              <a:buAutoNum type="alphaUcPeriod" startAt="5"/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управляет файловой системой, обеспечивает доступ к ней и обмен файлами между ПУ</a:t>
            </a:r>
          </a:p>
          <a:p>
            <a:pPr marL="273050">
              <a:tabLst>
                <a:tab pos="273050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7.	Виды интерфейса?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оконные, командные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однозадачные, многозадачные, сетевые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однофункциональные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многофункциональные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однопользовательские, многопользовательские, сетевые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E.	однозадачные, многозадачные</a:t>
            </a:r>
          </a:p>
          <a:p>
            <a:pPr>
              <a:tabLst>
                <a:tab pos="273050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8.	Драйверы устройств это?</a:t>
            </a:r>
          </a:p>
          <a:p>
            <a:pPr marL="450850" indent="-177800">
              <a:tabLst>
                <a:tab pos="273050" algn="l"/>
                <a:tab pos="4508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это специальные программы, которые дополняют систему ввода-вывода ОС</a:t>
            </a:r>
          </a:p>
          <a:p>
            <a:pPr marL="450850" indent="-177800">
              <a:tabLst>
                <a:tab pos="273050" algn="l"/>
                <a:tab pos="4508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они загружаются в память загрузчиком ОС и остаются в памяти компьютера постоянно</a:t>
            </a:r>
          </a:p>
          <a:p>
            <a:pPr marL="450850" indent="-177800">
              <a:tabLst>
                <a:tab pos="273050" algn="l"/>
                <a:tab pos="4508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это специальные программы, которые загружаются при включении компьютера и управляют работой всех его устройств</a:t>
            </a:r>
          </a:p>
          <a:p>
            <a:pPr marL="450850" indent="-177800">
              <a:tabLst>
                <a:tab pos="273050" algn="l"/>
                <a:tab pos="4508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Ее назначение состоит в выполнении наиболее простых и универсальных услуг ОС</a:t>
            </a:r>
          </a:p>
          <a:p>
            <a:pPr marL="501650" indent="-228600">
              <a:buAutoNum type="alphaUcPeriod" startAt="5"/>
              <a:tabLst>
                <a:tab pos="273050" algn="l"/>
                <a:tab pos="4508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программа или совокупность программ, управляющая основными действиями ЭВМ</a:t>
            </a:r>
          </a:p>
          <a:p>
            <a:pPr marL="273050">
              <a:tabLst>
                <a:tab pos="273050" algn="l"/>
                <a:tab pos="450850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9.	Базовая система ввода-вывода BIOS это?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система, находящаяся в постоянной памяти компьютера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это программа, которая выполняет действия обслуживающего характера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это специальные программы, которые дополняют систему ввода-вывода ОС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Ее назначение состоит в выполнении наиболее простых и универсальных услуг ОС</a:t>
            </a:r>
          </a:p>
          <a:p>
            <a:pPr marL="501650" indent="-228600">
              <a:buAutoNum type="alphaUcPeriod" startAt="5"/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программа или совокупность программ, управляющая основными действиями ЭВМ</a:t>
            </a:r>
          </a:p>
          <a:p>
            <a:pPr marL="273050">
              <a:tabLst>
                <a:tab pos="273050" algn="l"/>
              </a:tabLs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10.	Что считается предшественником ОС?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A.	служебные программы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B.	ассемблер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C.	пользовательский интерфейс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D.	файловая система</a:t>
            </a:r>
          </a:p>
          <a:p>
            <a:pPr marL="450850" indent="-177800">
              <a:tabLst>
                <a:tab pos="27305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E.	поддержка стека протоколов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73" y="1124744"/>
            <a:ext cx="2018549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9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0" y="2051177"/>
            <a:ext cx="1955864" cy="286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2097" y="4099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Arial" pitchFamily="34" charset="0"/>
                <a:cs typeface="Arial" pitchFamily="34" charset="0"/>
              </a:rPr>
              <a:t>Операционная система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- это специальная программа, которая загружается при включении компьютера и управляет работой всех его устройств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1" y="368988"/>
            <a:ext cx="637586" cy="6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751" y="1143038"/>
            <a:ext cx="873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Операционная система (ОС)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программа или совокупность программ, управляющая основными действиями ЭВМ, ее периферийными устройствами и обеспечивающая запуск всех остальных программ, а также взаимодействие с оператором.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8" y="2074023"/>
            <a:ext cx="3186356" cy="202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7657" y="2391744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ОС выполняет две главные функции: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управление ресурсами компьютера: процессорным временем, распределением внутренней памяти, файлами, внешними устройствами;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организация диалога с пользователем.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66247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Основные функции (простейшие ОС):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Загрузка приложений в оперативную память и их выполнение.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Стандартизованный доступ к периферийным устройствам (устройства ввода-вывода).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Управление оперативной памятью (распределение между процессами, виртуальная память).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Управление доступом к данным на энергонезависимых носителях (таких как жёсткий диск, компакт-диск и т. д.), организованным в той или иной файловой системе.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Пользовательский интерфейс.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Сетевые операции, поддержка стека протоколов.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130822" cy="159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9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892683"/>
            <a:ext cx="2808312" cy="285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42" y="3242920"/>
            <a:ext cx="2275731" cy="227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40949"/>
            <a:ext cx="2984636" cy="29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88640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Дополнительные функции: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Параллельное или псевдопараллельное выполнение задач (многозадачность).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Взаимодействие между процессами: обмен данными, взаимная синхронизация.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Защита самой системы, а также пользовательских данных и программ от действий пользователей (злонамеренных или по незнанию) или приложений.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Разграничение прав доступа и многопользовательский режим работы (аутентификация, авторизация).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" y="177970"/>
            <a:ext cx="2120304" cy="212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64904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Свойства операционных систем: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01800" lvl="0" indent="-1701800"/>
            <a:r>
              <a:rPr lang="ru-RU" sz="1400" dirty="0">
                <a:latin typeface="Arial" pitchFamily="34" charset="0"/>
                <a:cs typeface="Arial" pitchFamily="34" charset="0"/>
              </a:rPr>
              <a:t>Однозадачная ОС - позволяет человеку заниматься в каждый момент на компьютере только одним делом, т.е. решать только одну задачу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742727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1800" lvl="0" indent="-1701800"/>
            <a:r>
              <a:rPr lang="ru-RU" sz="1400" dirty="0" smtClean="0">
                <a:latin typeface="Arial" pitchFamily="34" charset="0"/>
                <a:cs typeface="Arial" pitchFamily="34" charset="0"/>
              </a:rPr>
              <a:t>Многозадачная ОС позволяет запустить работу одновременно нескольких программ.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3181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Виды операционных систем: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Однопользовательские ОС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позволяют работать на компьютере только одному человеку. Например: MS DOS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57091"/>
            <a:ext cx="5572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99" y="4107241"/>
            <a:ext cx="2830859" cy="26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5451" y="4102274"/>
            <a:ext cx="2542530" cy="261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69671"/>
            <a:ext cx="3084861" cy="308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0" y="3068961"/>
            <a:ext cx="2608130" cy="17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412777"/>
            <a:ext cx="24835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Многопользовательские ОС</a:t>
            </a:r>
            <a:r>
              <a:rPr lang="ru-RU" dirty="0"/>
              <a:t> каждый пользователь имеет доступ ко всей информации и, введя пароль, к личной информации, доступной только ему. Например: </a:t>
            </a:r>
            <a:r>
              <a:rPr lang="ru-RU" dirty="0" err="1"/>
              <a:t>Windows</a:t>
            </a:r>
            <a:r>
              <a:rPr lang="ru-RU" dirty="0"/>
              <a:t>, </a:t>
            </a:r>
            <a:r>
              <a:rPr lang="ru-RU" dirty="0" err="1"/>
              <a:t>Unix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83234"/>
            <a:ext cx="6353868" cy="44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3" y="4941649"/>
            <a:ext cx="1765275" cy="18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5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23975"/>
            <a:ext cx="4214812" cy="35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itchFamily="34" charset="0"/>
                <a:cs typeface="Arial" pitchFamily="34" charset="0"/>
              </a:rPr>
              <a:t>Сетевая ОС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СОС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(NOS, Network Operating System) 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операционная система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предназначенная для обеспечения работы вычислительной сети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Например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Windows NT, Windows 2000, Novel Netware, Unix, Linux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06" y="1135450"/>
            <a:ext cx="2627784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4592116" cy="27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5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Интерфейс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набор правил и соглашений, по которым строиться диалог между пользователем и ПО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Внешний вид операционной системы.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6840760" cy="6840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интерфейс</a:t>
            </a:r>
            <a:endParaRPr lang="ru-RU" sz="3200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5580112" y="2868772"/>
            <a:ext cx="3025314" cy="1019643"/>
          </a:xfrm>
          <a:prstGeom prst="snip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оконный</a:t>
            </a:r>
            <a:endParaRPr lang="ru-RU" sz="2800" dirty="0"/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 flipH="1">
            <a:off x="395536" y="2877408"/>
            <a:ext cx="3025314" cy="1019643"/>
          </a:xfrm>
          <a:prstGeom prst="snip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командный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stCxn id="3" idx="2"/>
            <a:endCxn id="5" idx="3"/>
          </p:cNvCxnSpPr>
          <p:nvPr/>
        </p:nvCxnSpPr>
        <p:spPr>
          <a:xfrm flipH="1">
            <a:off x="1908193" y="2168860"/>
            <a:ext cx="2771819" cy="708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3"/>
          </p:cNvCxnSpPr>
          <p:nvPr/>
        </p:nvCxnSpPr>
        <p:spPr>
          <a:xfrm>
            <a:off x="4680012" y="2168860"/>
            <a:ext cx="2412757" cy="699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2" y="4451478"/>
            <a:ext cx="3396582" cy="189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15" y="4192446"/>
            <a:ext cx="2772308" cy="240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6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76887"/>
            <a:ext cx="142875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554" y="47667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Операционная система состоит из следующих частей:</a:t>
            </a:r>
            <a:endParaRPr lang="ru-RU" sz="1200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1200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177800" lvl="0" indent="-177800" algn="just">
              <a:spcAft>
                <a:spcPts val="0"/>
              </a:spcAft>
              <a:tabLst>
                <a:tab pos="177800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1. Базовая система ввода-вывода (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BIOS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Basic Input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Output System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), находящаяся в постоянной памяти компьютера. Эта часть ОС является "встроенной" в ПК. </a:t>
            </a:r>
          </a:p>
          <a:p>
            <a:pPr marL="177800" indent="177800" algn="just">
              <a:spcAft>
                <a:spcPts val="0"/>
              </a:spcAft>
              <a:tabLst>
                <a:tab pos="177800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Ее назначение состоит в выполнении наиболее простых и универсальных услуг ОС, связанных с осуществлением ввода-вывода. Базовая система ввода-вывода содержит также тест функционирования компьютера, проверяющий работу памяти и устройств компьютера при включении его электропитания. Кроме того, базовая система ввода-вывода содержит программу вызова загрузки операционной системы.</a:t>
            </a:r>
          </a:p>
          <a:p>
            <a:pPr marL="177800" lvl="0" indent="-177800" algn="just">
              <a:spcAft>
                <a:spcPts val="0"/>
              </a:spcAft>
              <a:tabLst>
                <a:tab pos="177800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2. Загрузчик ОС - это очень короткая программа, находящаяся в первом секторе каждой дискеты с ОС. Функция этой программы заключается в считывании в память еще двух модулей ОС, которые и завершают процесс загрузки.</a:t>
            </a:r>
          </a:p>
          <a:p>
            <a:pPr marL="342900" indent="228600"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Загрузчик ОС на жестком диске состоит из двух частей:</a:t>
            </a:r>
          </a:p>
          <a:p>
            <a:pPr marL="808038" lvl="0" indent="-179388" algn="just">
              <a:spcAft>
                <a:spcPts val="0"/>
              </a:spcAft>
              <a:buFont typeface="Wingdings"/>
              <a:buChar char=""/>
              <a:tabLst>
                <a:tab pos="817245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Первая часть загрузчика находится в первом секторе жесткого диска, она выбирает, из какого из разделов жесткого диска следует продолжать загрузку.</a:t>
            </a:r>
          </a:p>
          <a:p>
            <a:pPr marL="808038" lvl="0" indent="-179388" algn="just">
              <a:spcAft>
                <a:spcPts val="0"/>
              </a:spcAft>
              <a:buFont typeface="Wingdings"/>
              <a:buChar char=""/>
              <a:tabLst>
                <a:tab pos="817245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Вторая часть загрузчика находится в первом секторе этого же раздела, она считывает в память модули ОС и передает им управление.</a:t>
            </a:r>
          </a:p>
          <a:p>
            <a:pPr marL="177800" lvl="0" indent="-177800" algn="just">
              <a:spcAft>
                <a:spcPts val="0"/>
              </a:spcAft>
              <a:tabLst>
                <a:tab pos="342900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3. Дисковые файлы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IO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SYS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и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MSDOS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SYS 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(они могут называться по-другому, например,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IBMBIO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COM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и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IBMDOS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COM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для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PC 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DRBIOS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SYS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и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DRDOS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SYS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для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DR 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- названия меняются в зависимости от версии ОС).</a:t>
            </a:r>
          </a:p>
          <a:p>
            <a:pPr marL="177800" indent="177800"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Они загружаются в память загрузчиком ОС и остаются в памяти компьютера постоянно. Файл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IO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SYS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представляет собой дополнение к базовой системе ввода-вывода в ПЗУ. Файл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MSDOS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SYS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реализует основные высокоуровневые услуги ОС.</a:t>
            </a:r>
          </a:p>
          <a:p>
            <a:pPr marL="177800" lvl="0" indent="-177800" algn="just">
              <a:spcAft>
                <a:spcPts val="0"/>
              </a:spcAft>
              <a:tabLst>
                <a:tab pos="342900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4. Командный процессор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обрабатывает команды, вводимые пользователем. Командный процессор находится в файле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COMMAND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COM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на диске, с которого загружается ОС. Он выполняет внутренние команды ОС. Для выполнения внешних команд пользователя командный процессор ищет на дисках программу с соответствующим именем, загружает ее в память и передает ей управление. По окончании работы командный процессор удаляет программу из памяти и выводит сообщение о готовности к выполнению других команд (приглашение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).</a:t>
            </a:r>
          </a:p>
          <a:p>
            <a:pPr marL="177800" lvl="0" indent="-177800" algn="just">
              <a:spcAft>
                <a:spcPts val="0"/>
              </a:spcAft>
              <a:tabLst>
                <a:tab pos="342900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5. Внешние команды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DOS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- это программы, поставляемые вместе с ОС в виде отдельных файлов. Эти программы выполняют действия обслуживающего характера, например, форматирование дискет, проверку дисков и т.д.</a:t>
            </a:r>
          </a:p>
          <a:p>
            <a:pPr marL="177800" lvl="0" indent="-177800" algn="just">
              <a:spcAft>
                <a:spcPts val="0"/>
              </a:spcAft>
              <a:tabLst>
                <a:tab pos="342900" algn="l"/>
              </a:tabLst>
            </a:pP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6. Драйверы устройств - это специальные программы, которые дополняют систему ввода-вывода ОС и обеспечивают обслуживание новых или нестандартное использование имеющихся устройств. Драйверы загружаются в память компьютера при загрузке ОС, их имена указываются в специальном файле 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CONFIG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SYS</a:t>
            </a:r>
            <a:r>
              <a:rPr lang="ru-RU" sz="12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46" y="2492896"/>
            <a:ext cx="1284734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90" y="5949280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363" y="116632"/>
            <a:ext cx="895163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Структуру ОС составляют следующие модули: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базовый (ядро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ОС)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управляет файловой системой, обеспечивает доступ к ней и обмен файлами между ПУ,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командный процессор – расшифровывает и исполняет команды пользователя, поступающие через клавиатуру,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драйверы периферийных устройств – программно обеспечивают согласованность работы этих устройств с процессором,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дополнительные сервисные программы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(утилиты)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делают удобным и многосторонним процесс общения пользователя с компьютером.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Обязательно в ОЗУ должны находиться ядро ОС и командный процессор. Драйверы устройств и утилиты могут погружаться в ОЗУ по мере необходимости.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Загрузка ОС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При включении электропитания компьютера начинают работать программы проверки оборудования, находящиеся в постоянной памяти компьютера. Если они находят ошибку, то выводят код ошибки на экран.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После окончания тестирования программа начальной загрузки пытается прочесть с дискеты, установленной на дисководе, программу – загрузчик ОС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(ВООТ) (расположенная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начале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диска). После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того, как с диска , с которого загружалась ОС, прочитана программа – загрузчик ОС, эта программа считывает в память модули ОС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(базовый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модуль и ему передается управление).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 состав базового модуля входит основной загрузчик, компьютер ищет остальные модули ОС и считывает их в ОЗУ. После окончания загрузки ОС управление передается командному процессору, на экране появляется приглашение системы к вводу команд пользователя.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Существуют несколько наиболее распространенных ОС, каждая из которых ориентирована на определённую разрядность процессора, тип процессора , а также емкость ОЗУ.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По мере расширения возможностей компьютера требуются все более мощные и современные программные средства для использования этих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ресурсов пользователями.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36983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623</Words>
  <Application>Microsoft Office PowerPoint</Application>
  <PresentationFormat>Экран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2012-01-26T10:09:28Z</dcterms:created>
  <dcterms:modified xsi:type="dcterms:W3CDTF">2012-01-26T11:58:10Z</dcterms:modified>
</cp:coreProperties>
</file>