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59B-266B-4350-874B-628E46263D63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EF72-9C1F-41C5-9DB3-F89193D78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9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59B-266B-4350-874B-628E46263D63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EF72-9C1F-41C5-9DB3-F89193D78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9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59B-266B-4350-874B-628E46263D63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EF72-9C1F-41C5-9DB3-F89193D78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3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59B-266B-4350-874B-628E46263D63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EF72-9C1F-41C5-9DB3-F89193D78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3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59B-266B-4350-874B-628E46263D63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EF72-9C1F-41C5-9DB3-F89193D78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5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59B-266B-4350-874B-628E46263D63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EF72-9C1F-41C5-9DB3-F89193D78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4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59B-266B-4350-874B-628E46263D63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EF72-9C1F-41C5-9DB3-F89193D78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7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59B-266B-4350-874B-628E46263D63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EF72-9C1F-41C5-9DB3-F89193D78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0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59B-266B-4350-874B-628E46263D63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EF72-9C1F-41C5-9DB3-F89193D78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5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59B-266B-4350-874B-628E46263D63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EF72-9C1F-41C5-9DB3-F89193D78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959B-266B-4350-874B-628E46263D63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EF72-9C1F-41C5-9DB3-F89193D78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6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959B-266B-4350-874B-628E46263D63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EF72-9C1F-41C5-9DB3-F89193D78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3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30479"/>
            <a:ext cx="6336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itchFamily="34" charset="0"/>
                <a:cs typeface="Arial" pitchFamily="34" charset="0"/>
              </a:rPr>
              <a:t>Linux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Линукс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– это операционная система, которая на сегодняшний день является фактически единственной альтернативной заменой ОС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Windows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от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Microsoft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Свое начало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Linux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берет с 1991 года, когда молодой программист с Финляндии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Линус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Торвальдс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взялся за работу над самой первой версией системы, которая и была названа в честь его имени. Рассвет популярности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Linux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начался с самого его возникновения.</a:t>
            </a:r>
          </a:p>
        </p:txBody>
      </p:sp>
      <p:pic>
        <p:nvPicPr>
          <p:cNvPr id="1026" name="Picture 2" descr="D:\Мои документы\Оксана\УМК 2011-2012\1 семестр\5 занятие\фото линукс\mandriva-linux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2" y="3172758"/>
            <a:ext cx="4465696" cy="35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101823"/>
            <a:ext cx="4663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Операционная система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Linux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04"/>
            <a:ext cx="2510016" cy="319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2" r="17370" b="11938"/>
          <a:stretch/>
        </p:blipFill>
        <p:spPr bwMode="auto">
          <a:xfrm>
            <a:off x="5724128" y="4156748"/>
            <a:ext cx="2551370" cy="258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2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24177"/>
            <a:ext cx="889592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Дистрибути́в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(англ.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distribute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— распространять) — это форма распространения программного обеспечения.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Утили́та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(англ.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utility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tool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— компьютерная программа, расширяющая стандартные возможности оборудования и операционных систем, выполняющая узкий круг специфических задач.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Утилиты предоставляют доступ к возможностям (параметрам, настройкам, установкам), недоступным без их применения, либо делают процесс изменения некоторых параметров проще (автоматизируют его).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i="1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Надежность.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Корректная работа аппаратной части Вашего ПК, позволит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Linux’у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работать годы без перезагрузки и зависаний. А кнопка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Reset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вообще никогда не понадобится.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3" descr="Описание: D:\Мои документы\Оксана\УМК 2011-2012\1 семестр\5 занятие\фото линукс\muppy_linux_deskto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50247"/>
            <a:ext cx="3743672" cy="27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5164" y="4289027"/>
            <a:ext cx="47088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Открытый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исходный код.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Это дает возможность использовать и модифицировать код по своему желанию. Можно в любой момент исправить какие-нибудь ошибки или недочёты системы, а также расширить её функциональность, путём написания дополнений или программ, работающих под управление данной системы.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5164" y="2944107"/>
            <a:ext cx="8694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Безопасность.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Linux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практически нету вирусов. Само построение операционной системы исключает работу вредоносных программ. И по этому Вы можете обойтись без антивирусных программ, тормозящих компьютер и мешающих работать. Не нужно все время обновлять антивирусные базы и проверять жесткий диск на вирусы, теряя бесценное время.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Оксана\УМК 2011-2012\1 семестр\5 занятие\фото линукс\linux-design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36" y="104801"/>
            <a:ext cx="5148064" cy="41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7740" y="9486"/>
            <a:ext cx="342038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Бесплатность.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Возможно, несколько лет назад этот вопрос был не столь актуальным, но сейчас к интеллектуальной собственности отношение другое. Все больше людей понимают, что пиратская копия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Windows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может принести крупные неприятности. А на платную лицензионную версию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Windows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раскошелится мало кто готов. Так же как и на покупку программ, работающих под данной ОС. Установив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Linux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Вы получите набор из тысяч бесплатных программ. Хоть они и не столь привычны как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Windows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программы, но абсолютно функциональны.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132" y="4464407"/>
            <a:ext cx="87694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отличие от большинства других операционных систем,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Linux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 имеет единой «официальной» комплектации. Вместо этого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Linux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поставляется в большом количестве так называемых дистрибутивов, в которых ядро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Linux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соединяется с утилитами GNU и другими прикладными программами (например, X.org), делающими её полноценной многофункциональной операционной средой.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80" y="2204864"/>
            <a:ext cx="38100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0838" y="188640"/>
            <a:ext cx="7232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Вспомним пройденное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1197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АНАГРАММА</a:t>
            </a:r>
            <a:r>
              <a:rPr lang="ru-RU" dirty="0"/>
              <a:t> (от греч. «вновь» и «запись») — литературный приём, состоящий в перестановке букв или звуков определённого слова (или нескольких). Например, апельсин — спаниель.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564904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1) КЕТСТ, ОЛИСЧ, ФРГИАК, МАБАГУ. </a:t>
            </a:r>
          </a:p>
          <a:p>
            <a:r>
              <a:rPr lang="ru-RU" dirty="0" smtClean="0"/>
              <a:t>2</a:t>
            </a:r>
            <a:r>
              <a:rPr lang="ru-RU" dirty="0"/>
              <a:t>) ВИКЛУРАТА, СТКИДОЖЙ, НЕРСКА, ТЕРПНИР.  </a:t>
            </a:r>
          </a:p>
          <a:p>
            <a:r>
              <a:rPr lang="ru-RU" dirty="0" smtClean="0"/>
              <a:t>3</a:t>
            </a:r>
            <a:r>
              <a:rPr lang="ru-RU" dirty="0"/>
              <a:t>) ТОРНИМО, ТЕРТПЛО, ТЕРИНПР, ЬШЫМ. </a:t>
            </a:r>
          </a:p>
          <a:p>
            <a:r>
              <a:rPr lang="ru-RU" dirty="0" smtClean="0"/>
              <a:t>4</a:t>
            </a:r>
            <a:r>
              <a:rPr lang="ru-RU" dirty="0"/>
              <a:t>) ТЕРЧЕСВИН, ТАКЕДИС, АКТПКОМ КСДИ, СОРЦЕСПРО.  </a:t>
            </a:r>
          </a:p>
          <a:p>
            <a:r>
              <a:rPr lang="ru-RU" dirty="0" smtClean="0"/>
              <a:t>5</a:t>
            </a:r>
            <a:r>
              <a:rPr lang="ru-RU" dirty="0"/>
              <a:t>) ТАНЛЕПЕРОФ, ТАКЕДИС, ТАКРАРОФПЕ, НИМОРОТ. </a:t>
            </a:r>
          </a:p>
          <a:p>
            <a:r>
              <a:rPr lang="ru-RU" dirty="0" smtClean="0"/>
              <a:t>6</a:t>
            </a:r>
            <a:r>
              <a:rPr lang="ru-RU" dirty="0"/>
              <a:t>) НОФЕЛТЕ, ММЕДО, ТФЕЕЛКСА, ТЬАЯПМ.    </a:t>
            </a:r>
          </a:p>
          <a:p>
            <a:r>
              <a:rPr lang="ru-RU" dirty="0" smtClean="0"/>
              <a:t>7</a:t>
            </a:r>
            <a:r>
              <a:rPr lang="ru-RU" dirty="0"/>
              <a:t>) УХЛС, УСКВ, ИЕНЯНООБ, ГОМЗ.  </a:t>
            </a:r>
          </a:p>
          <a:p>
            <a:r>
              <a:rPr lang="ru-RU" dirty="0" smtClean="0"/>
              <a:t>8</a:t>
            </a:r>
            <a:r>
              <a:rPr lang="ru-RU" dirty="0"/>
              <a:t>) КАБОТРАОБ, ИЕНЕХРНА, ТОРЛЯКУКАЛЬ, ЕЕААПРДЧ.  </a:t>
            </a:r>
          </a:p>
          <a:p>
            <a:r>
              <a:rPr lang="ru-RU" dirty="0" smtClean="0"/>
              <a:t>9</a:t>
            </a:r>
            <a:r>
              <a:rPr lang="ru-RU" dirty="0"/>
              <a:t>) КАЧТО, АОНТ, КВАУБ, РАЦФИ.   </a:t>
            </a:r>
          </a:p>
          <a:p>
            <a:r>
              <a:rPr lang="ru-RU" dirty="0" smtClean="0"/>
              <a:t>10</a:t>
            </a:r>
            <a:r>
              <a:rPr lang="ru-RU" dirty="0"/>
              <a:t>) МЕТРАРИФОМ, ТЫЕСЧ, ТОРКАЛЯЛЬКУ, ДОВОСКИД. </a:t>
            </a:r>
          </a:p>
        </p:txBody>
      </p:sp>
    </p:spTree>
    <p:extLst>
      <p:ext uri="{BB962C8B-B14F-4D97-AF65-F5344CB8AC3E}">
        <p14:creationId xmlns:p14="http://schemas.microsoft.com/office/powerpoint/2010/main" val="26562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54965"/>
            <a:ext cx="1651560" cy="183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888" y="692696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Ответы: </a:t>
            </a:r>
          </a:p>
          <a:p>
            <a:endParaRPr lang="ru-RU" dirty="0"/>
          </a:p>
          <a:p>
            <a:pPr marL="274638" indent="-274638"/>
            <a:r>
              <a:rPr lang="ru-RU" dirty="0"/>
              <a:t>1) Текст, число, график, </a:t>
            </a:r>
            <a:r>
              <a:rPr lang="ru-RU" dirty="0" smtClean="0"/>
              <a:t>бумага. Бумага - носитель информации, всё остальное - виды.</a:t>
            </a:r>
            <a:endParaRPr lang="ru-RU" dirty="0"/>
          </a:p>
          <a:p>
            <a:pPr marL="274638" indent="-274638"/>
            <a:r>
              <a:rPr lang="ru-RU" dirty="0" smtClean="0"/>
              <a:t>2</a:t>
            </a:r>
            <a:r>
              <a:rPr lang="ru-RU" dirty="0"/>
              <a:t>) Клавиатура, джойстик, сканер, принтер. </a:t>
            </a:r>
            <a:r>
              <a:rPr lang="ru-RU" dirty="0" smtClean="0"/>
              <a:t>Принтер-устройство вывода данных, всё остальное - устройства ввода.</a:t>
            </a:r>
            <a:endParaRPr lang="ru-RU" dirty="0"/>
          </a:p>
          <a:p>
            <a:pPr marL="274638" indent="-274638"/>
            <a:r>
              <a:rPr lang="ru-RU" dirty="0" smtClean="0"/>
              <a:t>3</a:t>
            </a:r>
            <a:r>
              <a:rPr lang="ru-RU" dirty="0"/>
              <a:t>) Монитор, плоттер, принтер, мышь. </a:t>
            </a:r>
            <a:r>
              <a:rPr lang="ru-RU" dirty="0" smtClean="0"/>
              <a:t>Мышь - устройство ввода данных, всё остальное - устройства вывода.</a:t>
            </a:r>
            <a:endParaRPr lang="ru-RU" dirty="0"/>
          </a:p>
          <a:p>
            <a:pPr marL="274638" indent="-274638"/>
            <a:r>
              <a:rPr lang="ru-RU" dirty="0" smtClean="0"/>
              <a:t>4</a:t>
            </a:r>
            <a:r>
              <a:rPr lang="ru-RU" dirty="0"/>
              <a:t>) Винчестер, дискета, компакт диск, процессор. Процессор - устройство обработки информации, всё остальное - внешняя память.</a:t>
            </a:r>
          </a:p>
          <a:p>
            <a:pPr marL="274638" indent="-274638"/>
            <a:r>
              <a:rPr lang="ru-RU" dirty="0" smtClean="0"/>
              <a:t>5</a:t>
            </a:r>
            <a:r>
              <a:rPr lang="ru-RU" dirty="0"/>
              <a:t>) Перфолента, дискета, перфокарта, монитор. Монитор - устройство вывода данных, всё остальное - носители информации.</a:t>
            </a:r>
          </a:p>
          <a:p>
            <a:pPr marL="274638" indent="-274638"/>
            <a:r>
              <a:rPr lang="ru-RU" dirty="0" smtClean="0"/>
              <a:t>6</a:t>
            </a:r>
            <a:r>
              <a:rPr lang="ru-RU" dirty="0"/>
              <a:t>) Телефон, модем,  телефакс, память. Память - устройство хранения данных, всё остальное - устройства передачи.</a:t>
            </a:r>
          </a:p>
          <a:p>
            <a:pPr marL="274638" indent="-274638"/>
            <a:r>
              <a:rPr lang="ru-RU" dirty="0" smtClean="0"/>
              <a:t>7</a:t>
            </a:r>
            <a:r>
              <a:rPr lang="ru-RU" dirty="0"/>
              <a:t>) Слух,  вкус, обоняние,  мозг. Мозг обрабатывает информацию, всё остальное - органы чувств.</a:t>
            </a:r>
          </a:p>
          <a:p>
            <a:pPr marL="274638" indent="-274638"/>
            <a:r>
              <a:rPr lang="ru-RU" dirty="0" smtClean="0"/>
              <a:t>8</a:t>
            </a:r>
            <a:r>
              <a:rPr lang="ru-RU" dirty="0"/>
              <a:t>) Обработка,  хранение,  калькулятор, передача. Калькулятор - вычислительное устройство, всё остальное - виды работы с информацией.</a:t>
            </a:r>
          </a:p>
          <a:p>
            <a:pPr marL="274638" indent="-274638"/>
            <a:r>
              <a:rPr lang="ru-RU" dirty="0" smtClean="0"/>
              <a:t>9</a:t>
            </a:r>
            <a:r>
              <a:rPr lang="ru-RU" dirty="0"/>
              <a:t>) Точка, нота , буква, цифра. Ноту  нельзя ввести с клавиатуры,  всё остальное - можно.</a:t>
            </a:r>
          </a:p>
          <a:p>
            <a:pPr marL="274638" indent="-274638"/>
            <a:r>
              <a:rPr lang="ru-RU" dirty="0" smtClean="0"/>
              <a:t>10</a:t>
            </a:r>
            <a:r>
              <a:rPr lang="ru-RU" dirty="0"/>
              <a:t>) Арифмометр, счеты, калькулятор, дисковод. Дисковод- устройство для </a:t>
            </a:r>
            <a:r>
              <a:rPr lang="ru-RU" dirty="0" smtClean="0"/>
              <a:t>записи</a:t>
            </a:r>
            <a:r>
              <a:rPr lang="en-US" dirty="0" smtClean="0"/>
              <a:t> </a:t>
            </a:r>
            <a:r>
              <a:rPr lang="ru-RU" dirty="0" smtClean="0"/>
              <a:t>(считывания</a:t>
            </a:r>
            <a:r>
              <a:rPr lang="ru-RU" dirty="0"/>
              <a:t>) на магнитные диски, всё остальное -виды работы с 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15207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56"/>
            <a:ext cx="8443272" cy="491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2"/>
          <a:stretch/>
        </p:blipFill>
        <p:spPr bwMode="auto">
          <a:xfrm>
            <a:off x="1547664" y="4906888"/>
            <a:ext cx="5486400" cy="19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4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15620"/>
            <a:ext cx="3180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Дисковод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4619" y="1115620"/>
            <a:ext cx="2974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Колонки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008" y="3081734"/>
            <a:ext cx="3147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1717" y="3081734"/>
            <a:ext cx="2880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Пиксель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216"/>
            <a:ext cx="2185987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0633"/>
            <a:ext cx="1440160" cy="124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12665"/>
            <a:ext cx="120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9620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98756" y="5733256"/>
            <a:ext cx="2837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Дисплей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80" y="3972392"/>
            <a:ext cx="1739988" cy="197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2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7864" y="188640"/>
            <a:ext cx="70940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Переведите следующие числа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13052"/>
            <a:ext cx="5980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 оценку «3» В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сс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 проверкой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771335"/>
            <a:ext cx="6798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 оценку «4» В 2 СС, 8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сс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 проверкой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360177"/>
            <a:ext cx="7798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 оценку «5» В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сс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8 СС, 16 СС с проверкой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901247"/>
            <a:ext cx="1712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25, 30, 45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7424" y="3645024"/>
            <a:ext cx="1712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25, 30, 45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7424" y="5517232"/>
            <a:ext cx="1712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25, 30, 45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97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7864" y="188640"/>
            <a:ext cx="70940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Переведите следующие числа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5980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 оценку «3» В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сс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 проверкой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305" y="2924944"/>
            <a:ext cx="6798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 оценку «4» В 2 СС, 8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сс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 проверкой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820968"/>
            <a:ext cx="7798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 оценку «5» В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сс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8 СС, 16 СС с проверкой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305" y="1575956"/>
            <a:ext cx="7635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25 = 11001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2сс</a:t>
            </a:r>
            <a:r>
              <a:rPr lang="ru-RU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2800" b="1" cap="all" baseline="-2500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30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=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11110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2сс</a:t>
            </a: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45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=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101101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2сс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721" y="3418843"/>
            <a:ext cx="7635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25 = 11001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2сс</a:t>
            </a:r>
            <a:r>
              <a:rPr lang="ru-RU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=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31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8сс</a:t>
            </a:r>
            <a:r>
              <a:rPr lang="ru-RU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2800" b="1" cap="all" baseline="-2500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30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=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11110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2сс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=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36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8сс</a:t>
            </a:r>
            <a:r>
              <a:rPr lang="ru-RU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45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=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101101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2сс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=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55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8сс</a:t>
            </a:r>
            <a:r>
              <a:rPr lang="ru-RU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937" y="5284365"/>
            <a:ext cx="7635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25 = 11001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2сс</a:t>
            </a:r>
            <a:r>
              <a:rPr lang="ru-RU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= 31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8сс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=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16сс</a:t>
            </a:r>
            <a:r>
              <a:rPr lang="ru-RU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2800" b="1" cap="all" baseline="-2500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30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=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11110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2сс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=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36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8сс</a:t>
            </a:r>
            <a:r>
              <a:rPr lang="ru-RU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=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1Е (14)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16сс</a:t>
            </a: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45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=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101101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2сс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=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55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8сс</a:t>
            </a:r>
            <a:r>
              <a:rPr lang="ru-RU" sz="2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= 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2D (13)</a:t>
            </a:r>
            <a:r>
              <a:rPr lang="ru-RU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16сс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2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927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2011-12-19T06:47:45Z</dcterms:created>
  <dcterms:modified xsi:type="dcterms:W3CDTF">2012-01-27T10:51:10Z</dcterms:modified>
</cp:coreProperties>
</file>